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November 1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Volcano Pre-reading and Comprehension </a:t>
            </a:r>
            <a:r>
              <a:rPr lang="en-US" sz="3000" dirty="0" smtClean="0">
                <a:solidFill>
                  <a:srgbClr val="00B0F0"/>
                </a:solidFill>
              </a:rPr>
              <a:t>Square</a:t>
            </a:r>
            <a:r>
              <a:rPr lang="en-US" sz="3000" dirty="0" smtClean="0">
                <a:solidFill>
                  <a:srgbClr val="00B0F0"/>
                </a:solidFill>
              </a:rPr>
              <a:t>s</a:t>
            </a:r>
            <a:endParaRPr lang="en-US" sz="3000" dirty="0" smtClean="0">
              <a:solidFill>
                <a:srgbClr val="00B0F0"/>
              </a:solidFill>
            </a:endParaRPr>
          </a:p>
          <a:p>
            <a:r>
              <a:rPr lang="en-US" sz="3000" dirty="0" smtClean="0">
                <a:solidFill>
                  <a:srgbClr val="00B0F0"/>
                </a:solidFill>
              </a:rPr>
              <a:t>Volcano Power Point and Notes</a:t>
            </a:r>
            <a:endParaRPr lang="en-US" sz="30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for Earthquake Quiz on Thursday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Name two things you already know about volcanoes.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New Monitoring Log (green)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Earthquake locations and how they are measured as well as Volcano locations and the three types).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513" y="475013"/>
            <a:ext cx="6224926" cy="598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48101</TotalTime>
  <Words>96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Tuesday, November 1,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452</cp:revision>
  <cp:lastPrinted>2016-04-26T17:44:54Z</cp:lastPrinted>
  <dcterms:created xsi:type="dcterms:W3CDTF">2015-10-22T15:42:29Z</dcterms:created>
  <dcterms:modified xsi:type="dcterms:W3CDTF">2016-11-01T22:50:48Z</dcterms:modified>
</cp:coreProperties>
</file>